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104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maart 9,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maart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bioplek.org/animaties/spieren_botten/botten.html" TargetMode="Externa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7Pu7bHEtWiY" TargetMode="Externa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chooltv.nl/video/kniegewricht-pas-op-je-knie-kan-alleen-buigen-en-strekken/%23q=gewrichten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Thema 4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Basisstof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5577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Opdrachten maken behorende bij basisstof 3 </a:t>
            </a:r>
            <a:r>
              <a:rPr lang="nl-NL" dirty="0" smtClean="0">
                <a:sym typeface="Wingdings"/>
              </a:rPr>
              <a:t> zie het arrangement</a:t>
            </a:r>
          </a:p>
          <a:p>
            <a:endParaRPr lang="nl-NL" dirty="0">
              <a:sym typeface="Wingdings"/>
            </a:endParaRPr>
          </a:p>
          <a:p>
            <a:r>
              <a:rPr lang="nl-NL" dirty="0" smtClean="0">
                <a:sym typeface="Wingdings"/>
              </a:rPr>
              <a:t>Voor volgende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065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Terug halen basisstof 2 (10 min)</a:t>
            </a:r>
          </a:p>
          <a:p>
            <a:r>
              <a:rPr lang="nl-NL" dirty="0"/>
              <a:t>Uitleg basisstof 3 (15 min)</a:t>
            </a:r>
          </a:p>
          <a:p>
            <a:r>
              <a:rPr lang="nl-NL" dirty="0" err="1"/>
              <a:t>Zelfstandigwerken</a:t>
            </a:r>
            <a:r>
              <a:rPr lang="nl-NL" dirty="0"/>
              <a:t> (15 min)</a:t>
            </a:r>
          </a:p>
          <a:p>
            <a:r>
              <a:rPr lang="nl-NL" dirty="0"/>
              <a:t>Les afsluiten (5 min)</a:t>
            </a:r>
          </a:p>
        </p:txBody>
      </p:sp>
    </p:spTree>
    <p:extLst>
      <p:ext uri="{BB962C8B-B14F-4D97-AF65-F5344CB8AC3E}">
        <p14:creationId xmlns:p14="http://schemas.microsoft.com/office/powerpoint/2010/main" val="222646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einde van de les benoemen leerlingen de twee typen gewrichten</a:t>
            </a:r>
          </a:p>
          <a:p>
            <a:endParaRPr lang="nl-NL" dirty="0"/>
          </a:p>
          <a:p>
            <a:r>
              <a:rPr lang="nl-NL" dirty="0"/>
              <a:t>Aan het einde van de les benoemen leerlingen van elk gewricht waar je deze aan treft in het lichaam</a:t>
            </a:r>
          </a:p>
        </p:txBody>
      </p:sp>
    </p:spTree>
    <p:extLst>
      <p:ext uri="{BB962C8B-B14F-4D97-AF65-F5344CB8AC3E}">
        <p14:creationId xmlns:p14="http://schemas.microsoft.com/office/powerpoint/2010/main" val="808804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terug halen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700" y="2431800"/>
            <a:ext cx="2273300" cy="347980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2257845" y="2572768"/>
            <a:ext cx="1042082" cy="3473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2267512" y="3713024"/>
            <a:ext cx="1042082" cy="3473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2267512" y="4820713"/>
            <a:ext cx="1161487" cy="3473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2386918" y="5287925"/>
            <a:ext cx="1042082" cy="3473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2346404" y="5737911"/>
            <a:ext cx="1042082" cy="34737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4309444" y="2572768"/>
            <a:ext cx="28548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Hoe heten de volgende onderdelen ook alweer?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1051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oefenen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1006521"/>
          </a:xfrm>
        </p:spPr>
        <p:txBody>
          <a:bodyPr/>
          <a:lstStyle/>
          <a:p>
            <a:r>
              <a:rPr lang="nl-NL" dirty="0" smtClean="0"/>
              <a:t>Klik op de onderstaande afbeelding </a:t>
            </a:r>
            <a:r>
              <a:rPr lang="nl-NL" dirty="0" smtClean="0">
                <a:sym typeface="Wingdings"/>
              </a:rPr>
              <a:t> klik vervolgens op oefenen</a:t>
            </a:r>
            <a:endParaRPr lang="nl-NL" dirty="0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7293" y="3330173"/>
            <a:ext cx="28575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636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 gewrichten BS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824460"/>
          </a:xfrm>
        </p:spPr>
        <p:txBody>
          <a:bodyPr/>
          <a:lstStyle/>
          <a:p>
            <a:r>
              <a:rPr lang="nl-NL" dirty="0" smtClean="0"/>
              <a:t>Bekijk de onderstaande video door op de afbeelding te klikken</a:t>
            </a:r>
            <a:endParaRPr lang="nl-NL" dirty="0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870" y="3148113"/>
            <a:ext cx="3451177" cy="315704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215763" y="3419501"/>
            <a:ext cx="2518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 Een gewricht wordt meestal gevormd door twee botten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8814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712853"/>
            <a:ext cx="7024744" cy="1143000"/>
          </a:xfrm>
        </p:spPr>
        <p:txBody>
          <a:bodyPr/>
          <a:lstStyle/>
          <a:p>
            <a:r>
              <a:rPr lang="nl-NL" dirty="0" smtClean="0"/>
              <a:t>Kogel- of scharniergewricht</a:t>
            </a:r>
            <a:endParaRPr lang="nl-NL" dirty="0"/>
          </a:p>
        </p:txBody>
      </p:sp>
      <p:pic>
        <p:nvPicPr>
          <p:cNvPr id="6" name="Afbeelding 5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170664"/>
            <a:ext cx="3505200" cy="15240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6443" y="2170664"/>
            <a:ext cx="2946400" cy="15240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1237473" y="4059979"/>
            <a:ext cx="663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Scharniergewricht 		Kogelgewricht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530558" y="5264947"/>
            <a:ext cx="6365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Bekijk het filmpje die onder het scharnier gewricht staat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6197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Zelfstandig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- Overleggen met je buurman of buurvrouw</a:t>
            </a:r>
          </a:p>
          <a:p>
            <a:endParaRPr lang="nl-NL" dirty="0"/>
          </a:p>
          <a:p>
            <a:r>
              <a:rPr lang="nl-NL" dirty="0"/>
              <a:t>- Maken de opdrachten behorende bij </a:t>
            </a:r>
            <a:r>
              <a:rPr lang="nl-NL" dirty="0" err="1"/>
              <a:t>basissof</a:t>
            </a:r>
            <a:r>
              <a:rPr lang="nl-NL" dirty="0"/>
              <a:t> 3 (zie het arrangement)</a:t>
            </a:r>
          </a:p>
        </p:txBody>
      </p:sp>
    </p:spTree>
    <p:extLst>
      <p:ext uri="{BB962C8B-B14F-4D97-AF65-F5344CB8AC3E}">
        <p14:creationId xmlns:p14="http://schemas.microsoft.com/office/powerpoint/2010/main" val="2695681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Terug komend op de leerdoelen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- Welke 2 gewrichten zijn er?</a:t>
            </a:r>
          </a:p>
          <a:p>
            <a:endParaRPr lang="nl-NL" dirty="0"/>
          </a:p>
          <a:p>
            <a:r>
              <a:rPr lang="nl-NL" dirty="0"/>
              <a:t>- Waar komen deze 2 gewrichten voor?</a:t>
            </a:r>
          </a:p>
        </p:txBody>
      </p:sp>
    </p:spTree>
    <p:extLst>
      <p:ext uri="{BB962C8B-B14F-4D97-AF65-F5344CB8AC3E}">
        <p14:creationId xmlns:p14="http://schemas.microsoft.com/office/powerpoint/2010/main" val="3205244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33</TotalTime>
  <Words>179</Words>
  <Application>Microsoft Macintosh PowerPoint</Application>
  <PresentationFormat>Diavoorstelling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Austin</vt:lpstr>
      <vt:lpstr>Thema 4</vt:lpstr>
      <vt:lpstr>Planning</vt:lpstr>
      <vt:lpstr>Leerdoelen</vt:lpstr>
      <vt:lpstr>Even terug halen</vt:lpstr>
      <vt:lpstr>Even oefenen</vt:lpstr>
      <vt:lpstr>Je gewrichten BS 3</vt:lpstr>
      <vt:lpstr>Kogel- of scharniergewricht</vt:lpstr>
      <vt:lpstr>Zelfstandig werken</vt:lpstr>
      <vt:lpstr>Terug komend op de leerdoelen</vt:lpstr>
      <vt:lpstr>Huiswerk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4</dc:title>
  <dc:creator>Quinten Struik</dc:creator>
  <cp:lastModifiedBy>Quinten Struik</cp:lastModifiedBy>
  <cp:revision>4</cp:revision>
  <dcterms:created xsi:type="dcterms:W3CDTF">2016-03-08T12:29:57Z</dcterms:created>
  <dcterms:modified xsi:type="dcterms:W3CDTF">2016-03-09T13:17:47Z</dcterms:modified>
</cp:coreProperties>
</file>